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4A064-7295-46CF-BED9-DAF21C76B7CC}" type="datetimeFigureOut">
              <a:rPr lang="en-US" smtClean="0"/>
              <a:pPr/>
              <a:t>9/24/2012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CB1936-78B0-46BA-A565-28E9D16FE61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jpeg"/><Relationship Id="rId18" Type="http://schemas.openxmlformats.org/officeDocument/2006/relationships/image" Target="../media/image1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jpe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5" Type="http://schemas.openxmlformats.org/officeDocument/2006/relationships/image" Target="../media/image14.jpeg"/><Relationship Id="rId10" Type="http://schemas.openxmlformats.org/officeDocument/2006/relationships/image" Target="../media/image9.jpeg"/><Relationship Id="rId19" Type="http://schemas.openxmlformats.org/officeDocument/2006/relationships/image" Target="../media/image18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228600" y="838200"/>
          <a:ext cx="8534400" cy="58674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706880"/>
                <a:gridCol w="1706880"/>
                <a:gridCol w="1706880"/>
                <a:gridCol w="1706880"/>
                <a:gridCol w="1706880"/>
              </a:tblGrid>
              <a:tr h="146685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9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10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11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12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13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14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15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6850"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16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17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dirty="0" smtClean="0"/>
                        <a:t>18</a:t>
                      </a:r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Picture 2" descr="https://encrypted-tbn0.google.com/images?q=tbn:ANd9GcQhQ7ohk-4BWfs9QjK6bTBerwCGFGrFx7AV7fDcLBY_UNVMryJmnw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38200"/>
            <a:ext cx="659865" cy="494262"/>
          </a:xfrm>
          <a:prstGeom prst="rect">
            <a:avLst/>
          </a:prstGeom>
          <a:noFill/>
        </p:spPr>
      </p:pic>
      <p:pic>
        <p:nvPicPr>
          <p:cNvPr id="1028" name="Picture 4" descr="http://www.testedich.de/quiz23/picture/pic_1178288155_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63683" y="838200"/>
            <a:ext cx="474717" cy="583902"/>
          </a:xfrm>
          <a:prstGeom prst="rect">
            <a:avLst/>
          </a:prstGeom>
          <a:noFill/>
        </p:spPr>
      </p:pic>
      <p:pic>
        <p:nvPicPr>
          <p:cNvPr id="1030" name="Picture 6" descr="https://encrypted-tbn2.google.com/images?q=tbn:ANd9GcRL_ozxsbnlQEYAaPFdJuN12vmfz9gKe7UetG7Dl_podIp_gmuo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810000"/>
            <a:ext cx="807649" cy="602630"/>
          </a:xfrm>
          <a:prstGeom prst="rect">
            <a:avLst/>
          </a:prstGeom>
          <a:noFill/>
        </p:spPr>
      </p:pic>
      <p:pic>
        <p:nvPicPr>
          <p:cNvPr id="1032" name="Picture 8" descr="http://images.yourdictionary.com/images/definitions/lg/helpful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2362200"/>
            <a:ext cx="659017" cy="586314"/>
          </a:xfrm>
          <a:prstGeom prst="rect">
            <a:avLst/>
          </a:prstGeom>
          <a:noFill/>
        </p:spPr>
      </p:pic>
      <p:pic>
        <p:nvPicPr>
          <p:cNvPr id="1034" name="Picture 10" descr="http://www.howtocopewithpain.org/blog/wp-content/uploads/2008/08/patience_r.jpg"/>
          <p:cNvPicPr>
            <a:picLocks noChangeAspect="1" noChangeArrowheads="1"/>
          </p:cNvPicPr>
          <p:nvPr/>
        </p:nvPicPr>
        <p:blipFill>
          <a:blip r:embed="rId6" cstate="print"/>
          <a:srcRect t="10396" r="5406" b="9899"/>
          <a:stretch>
            <a:fillRect/>
          </a:stretch>
        </p:blipFill>
        <p:spPr bwMode="auto">
          <a:xfrm>
            <a:off x="1981200" y="3810000"/>
            <a:ext cx="762000" cy="500743"/>
          </a:xfrm>
          <a:prstGeom prst="rect">
            <a:avLst/>
          </a:prstGeom>
          <a:noFill/>
        </p:spPr>
      </p:pic>
      <p:pic>
        <p:nvPicPr>
          <p:cNvPr id="1036" name="Picture 12" descr="http://4.bp.blogspot.com/-6ZidXgff2vI/T1ABJyGh0oI/AAAAAAAAAF0/4r6C_Ko8VPM/s1600/prince+charming.gif"/>
          <p:cNvPicPr>
            <a:picLocks noChangeAspect="1" noChangeArrowheads="1"/>
          </p:cNvPicPr>
          <p:nvPr/>
        </p:nvPicPr>
        <p:blipFill>
          <a:blip r:embed="rId7" cstate="print"/>
          <a:srcRect l="38968"/>
          <a:stretch>
            <a:fillRect/>
          </a:stretch>
        </p:blipFill>
        <p:spPr bwMode="auto">
          <a:xfrm>
            <a:off x="228600" y="3810000"/>
            <a:ext cx="446633" cy="838748"/>
          </a:xfrm>
          <a:prstGeom prst="rect">
            <a:avLst/>
          </a:prstGeom>
          <a:noFill/>
        </p:spPr>
      </p:pic>
      <p:pic>
        <p:nvPicPr>
          <p:cNvPr id="1038" name="Picture 14" descr="https://encrypted-tbn0.google.com/images?q=tbn:ANd9GcSWdiUOapH8h0DYXmdbyfELCK9V4GHFl4QotJUUOXVWC73xwIr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334000" y="2286000"/>
            <a:ext cx="764294" cy="433442"/>
          </a:xfrm>
          <a:prstGeom prst="rect">
            <a:avLst/>
          </a:prstGeom>
          <a:noFill/>
        </p:spPr>
      </p:pic>
      <p:pic>
        <p:nvPicPr>
          <p:cNvPr id="1040" name="Picture 16" descr="http://3.bp.blogspot.com/-lBD9JlcxGUE/UAfLi6gNe7I/AAAAAAAAAKA/bA6BQ06qGFs/s1600/working-hard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981200" y="5257800"/>
            <a:ext cx="666065" cy="681977"/>
          </a:xfrm>
          <a:prstGeom prst="rect">
            <a:avLst/>
          </a:prstGeom>
          <a:noFill/>
        </p:spPr>
      </p:pic>
      <p:pic>
        <p:nvPicPr>
          <p:cNvPr id="1042" name="Picture 18" descr="https://encrypted-tbn3.google.com/images?q=tbn:ANd9GcTTdo5DosWJRd22iviNeOq3hRxbn2h6Ez5u6jrtDB0BCkNu7qYw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981200" y="2362200"/>
            <a:ext cx="582232" cy="622013"/>
          </a:xfrm>
          <a:prstGeom prst="rect">
            <a:avLst/>
          </a:prstGeom>
          <a:noFill/>
        </p:spPr>
      </p:pic>
      <p:pic>
        <p:nvPicPr>
          <p:cNvPr id="1044" name="Picture 20" descr="https://encrypted-tbn2.google.com/images?q=tbn:ANd9GcR3KtElHVCUEmGWfOiEDmDIfijTS_kvSHCb-D0ejqm1R1BzqZth"/>
          <p:cNvPicPr>
            <a:picLocks noChangeAspect="1" noChangeArrowheads="1"/>
          </p:cNvPicPr>
          <p:nvPr/>
        </p:nvPicPr>
        <p:blipFill>
          <a:blip r:embed="rId11" cstate="print"/>
          <a:srcRect l="30025"/>
          <a:stretch>
            <a:fillRect/>
          </a:stretch>
        </p:blipFill>
        <p:spPr bwMode="auto">
          <a:xfrm>
            <a:off x="3657600" y="2363894"/>
            <a:ext cx="561145" cy="531706"/>
          </a:xfrm>
          <a:prstGeom prst="rect">
            <a:avLst/>
          </a:prstGeom>
          <a:noFill/>
        </p:spPr>
      </p:pic>
      <p:pic>
        <p:nvPicPr>
          <p:cNvPr id="1046" name="Picture 22" descr="https://encrypted-tbn2.google.com/images?q=tbn:ANd9GcREgb2mgNxkvQdVF7ffP8NRlO6yOjYghM_LR_JfOlFs4K-pbrjREQ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3657600" y="838200"/>
            <a:ext cx="599106" cy="599106"/>
          </a:xfrm>
          <a:prstGeom prst="rect">
            <a:avLst/>
          </a:prstGeom>
          <a:noFill/>
        </p:spPr>
      </p:pic>
      <p:pic>
        <p:nvPicPr>
          <p:cNvPr id="1048" name="Picture 24" descr="https://encrypted-tbn1.google.com/images?q=tbn:ANd9GcQgoK8n9sVEB81T_ACOewsIY9wLddwDSjWHuEKcmWtuboBoJOJs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086600" y="887291"/>
            <a:ext cx="479777" cy="560509"/>
          </a:xfrm>
          <a:prstGeom prst="rect">
            <a:avLst/>
          </a:prstGeom>
          <a:noFill/>
        </p:spPr>
      </p:pic>
      <p:pic>
        <p:nvPicPr>
          <p:cNvPr id="1050" name="Picture 26" descr="https://encrypted-tbn3.google.com/images?q=tbn:ANd9GcSqansEpxNpzKbofXY-_NhNtOuQxSz9CB1xtDoug47tiEvF8lKC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34000" y="3810000"/>
            <a:ext cx="527082" cy="792064"/>
          </a:xfrm>
          <a:prstGeom prst="rect">
            <a:avLst/>
          </a:prstGeom>
          <a:noFill/>
        </p:spPr>
      </p:pic>
      <p:pic>
        <p:nvPicPr>
          <p:cNvPr id="1052" name="Picture 28" descr="https://encrypted-tbn1.google.com/images?q=tbn:ANd9GcTd_TkibkB0_vmVazsYkPs-7JtrB3iKbJcYnnRJ8QLtKKsAA7ZhjQ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3657600" y="3810000"/>
            <a:ext cx="507479" cy="570913"/>
          </a:xfrm>
          <a:prstGeom prst="rect">
            <a:avLst/>
          </a:prstGeom>
          <a:noFill/>
        </p:spPr>
      </p:pic>
      <p:pic>
        <p:nvPicPr>
          <p:cNvPr id="1054" name="Picture 30" descr="https://encrypted-tbn2.google.com/images?q=tbn:ANd9GcToo1wZKkXGV1Vg5gphhUrHrMLj8594hUYGqBE_LkPb_BnOwHWr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43615" y="5257800"/>
            <a:ext cx="746985" cy="497084"/>
          </a:xfrm>
          <a:prstGeom prst="rect">
            <a:avLst/>
          </a:prstGeom>
          <a:noFill/>
        </p:spPr>
      </p:pic>
      <p:pic>
        <p:nvPicPr>
          <p:cNvPr id="1056" name="Picture 32" descr="https://encrypted-tbn1.google.com/images?q=tbn:ANd9GcTO7JbLLD40gFvluoijNCsS4Eq2b6N9uHfAl9bxVY3Ib8N3bFodtw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3657600" y="5257800"/>
            <a:ext cx="520908" cy="550209"/>
          </a:xfrm>
          <a:prstGeom prst="rect">
            <a:avLst/>
          </a:prstGeom>
          <a:noFill/>
        </p:spPr>
      </p:pic>
      <p:pic>
        <p:nvPicPr>
          <p:cNvPr id="1058" name="Picture 34" descr="http://images.sodahead.com/polls/002797245/09357222_bored_baby_xlarge.jpe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334000" y="838200"/>
            <a:ext cx="510438" cy="531706"/>
          </a:xfrm>
          <a:prstGeom prst="rect">
            <a:avLst/>
          </a:prstGeom>
          <a:noFill/>
        </p:spPr>
      </p:pic>
      <p:pic>
        <p:nvPicPr>
          <p:cNvPr id="1060" name="Picture 36" descr="https://encrypted-tbn3.google.com/images?q=tbn:ANd9GcSP05NCSb3EH7WnA2Ass4-aOm5C1uzlVMR0CKLzu3PZE8mGrogLVA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7086600" y="2406579"/>
            <a:ext cx="533400" cy="770150"/>
          </a:xfrm>
          <a:prstGeom prst="rect">
            <a:avLst/>
          </a:prstGeom>
          <a:noFill/>
        </p:spPr>
      </p:pic>
      <p:sp>
        <p:nvSpPr>
          <p:cNvPr id="20" name="TextBox 19"/>
          <p:cNvSpPr txBox="1"/>
          <p:nvPr/>
        </p:nvSpPr>
        <p:spPr>
          <a:xfrm>
            <a:off x="0" y="0"/>
            <a:ext cx="9144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Name:  ______________</a:t>
            </a:r>
          </a:p>
          <a:p>
            <a:r>
              <a:rPr lang="en-US" sz="1200" dirty="0" err="1" smtClean="0"/>
              <a:t>Beschreib</a:t>
            </a:r>
            <a:r>
              <a:rPr lang="en-US" sz="1200" dirty="0" smtClean="0"/>
              <a:t> die </a:t>
            </a:r>
            <a:r>
              <a:rPr lang="en-US" sz="1200" dirty="0" err="1" smtClean="0"/>
              <a:t>Personen</a:t>
            </a:r>
            <a:r>
              <a:rPr lang="en-US" sz="1200" dirty="0" smtClean="0"/>
              <a:t> in den </a:t>
            </a:r>
            <a:r>
              <a:rPr lang="en-US" sz="1200" dirty="0" err="1" smtClean="0"/>
              <a:t>Bildern</a:t>
            </a:r>
            <a:r>
              <a:rPr lang="en-US" sz="1200" dirty="0" smtClean="0"/>
              <a:t>.  </a:t>
            </a:r>
            <a:r>
              <a:rPr lang="en-US" sz="1200" dirty="0" err="1" smtClean="0"/>
              <a:t>Bitte</a:t>
            </a:r>
            <a:r>
              <a:rPr lang="en-US" sz="1200" dirty="0" smtClean="0"/>
              <a:t>, </a:t>
            </a:r>
            <a:r>
              <a:rPr lang="en-US" sz="1200" dirty="0" err="1" smtClean="0"/>
              <a:t>benutz</a:t>
            </a:r>
            <a:r>
              <a:rPr lang="en-US" sz="1200" dirty="0" smtClean="0"/>
              <a:t> die </a:t>
            </a:r>
            <a:r>
              <a:rPr lang="en-US" sz="1200" dirty="0" err="1"/>
              <a:t>A</a:t>
            </a:r>
            <a:r>
              <a:rPr lang="en-US" sz="1200" dirty="0" err="1" smtClean="0"/>
              <a:t>djektiven</a:t>
            </a:r>
            <a:r>
              <a:rPr lang="en-US" sz="1200" dirty="0" smtClean="0"/>
              <a:t> und </a:t>
            </a:r>
            <a:r>
              <a:rPr lang="en-US" sz="1200" dirty="0" err="1" smtClean="0"/>
              <a:t>schreib</a:t>
            </a:r>
            <a:r>
              <a:rPr lang="en-US" sz="1200" dirty="0" smtClean="0"/>
              <a:t> </a:t>
            </a:r>
            <a:r>
              <a:rPr lang="en-US" sz="1200" dirty="0" err="1" smtClean="0"/>
              <a:t>einen</a:t>
            </a:r>
            <a:r>
              <a:rPr lang="en-US" sz="1200" dirty="0" smtClean="0"/>
              <a:t> </a:t>
            </a:r>
            <a:r>
              <a:rPr lang="en-US" sz="1200" dirty="0" err="1" smtClean="0"/>
              <a:t>ganzen</a:t>
            </a:r>
            <a:r>
              <a:rPr lang="en-US" sz="1200" dirty="0" smtClean="0"/>
              <a:t> </a:t>
            </a:r>
            <a:r>
              <a:rPr lang="en-US" sz="1200" dirty="0" err="1" smtClean="0"/>
              <a:t>Satz</a:t>
            </a:r>
            <a:r>
              <a:rPr lang="en-US" sz="1200" dirty="0" smtClean="0"/>
              <a:t>.  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8915400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sz="2800" dirty="0" smtClean="0"/>
              <a:t>Was </a:t>
            </a:r>
            <a:r>
              <a:rPr lang="en-US" sz="2800" dirty="0" err="1" smtClean="0"/>
              <a:t>hältest</a:t>
            </a:r>
            <a:r>
              <a:rPr lang="en-US" sz="2800" dirty="0" smtClean="0"/>
              <a:t> du von </a:t>
            </a:r>
            <a:r>
              <a:rPr lang="en-US" sz="2800" dirty="0" err="1" smtClean="0"/>
              <a:t>Nummer</a:t>
            </a:r>
            <a:r>
              <a:rPr lang="en-US" sz="2800" dirty="0" smtClean="0"/>
              <a:t> ________?</a:t>
            </a:r>
          </a:p>
          <a:p>
            <a:pPr>
              <a:lnSpc>
                <a:spcPct val="200000"/>
              </a:lnSpc>
            </a:pPr>
            <a:r>
              <a:rPr lang="en-US" sz="2800" smtClean="0"/>
              <a:t>I </a:t>
            </a:r>
            <a:r>
              <a:rPr lang="en-US" sz="2800" dirty="0" smtClean="0"/>
              <a:t>think that Nr. ____ is _____________.  My Partner thinks that Nr. _____ is ___________, too.</a:t>
            </a:r>
          </a:p>
          <a:p>
            <a:pPr>
              <a:lnSpc>
                <a:spcPct val="200000"/>
              </a:lnSpc>
            </a:pPr>
            <a:endParaRPr lang="en-US" sz="2800" dirty="0" smtClean="0"/>
          </a:p>
          <a:p>
            <a:pPr>
              <a:lnSpc>
                <a:spcPct val="200000"/>
              </a:lnSpc>
            </a:pPr>
            <a:r>
              <a:rPr lang="en-US" sz="2800" dirty="0" smtClean="0"/>
              <a:t>I think that Nr. ____ is _____________, but my partner thinks that Nr. _____ is ___________.  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82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ahart</cp:lastModifiedBy>
  <cp:revision>5</cp:revision>
  <dcterms:created xsi:type="dcterms:W3CDTF">2012-09-08T22:39:55Z</dcterms:created>
  <dcterms:modified xsi:type="dcterms:W3CDTF">2012-09-24T12:15:59Z</dcterms:modified>
</cp:coreProperties>
</file>